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7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720A0-1A1C-FE48-9551-B5E047FB5B45}" type="datetimeFigureOut">
              <a:rPr lang="en-US" smtClean="0"/>
              <a:t>14/05/15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F131-3C70-9644-98DF-3C03DAD246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173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720A0-1A1C-FE48-9551-B5E047FB5B45}" type="datetimeFigureOut">
              <a:rPr lang="en-US" smtClean="0"/>
              <a:t>14/05/15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F131-3C70-9644-98DF-3C03DAD246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2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720A0-1A1C-FE48-9551-B5E047FB5B45}" type="datetimeFigureOut">
              <a:rPr lang="en-US" smtClean="0"/>
              <a:t>14/05/15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F131-3C70-9644-98DF-3C03DAD246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940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720A0-1A1C-FE48-9551-B5E047FB5B45}" type="datetimeFigureOut">
              <a:rPr lang="en-US" smtClean="0"/>
              <a:t>14/05/15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F131-3C70-9644-98DF-3C03DAD246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720A0-1A1C-FE48-9551-B5E047FB5B45}" type="datetimeFigureOut">
              <a:rPr lang="en-US" smtClean="0"/>
              <a:t>14/05/15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F131-3C70-9644-98DF-3C03DAD246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0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720A0-1A1C-FE48-9551-B5E047FB5B45}" type="datetimeFigureOut">
              <a:rPr lang="en-US" smtClean="0"/>
              <a:t>14/05/15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F131-3C70-9644-98DF-3C03DAD246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919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720A0-1A1C-FE48-9551-B5E047FB5B45}" type="datetimeFigureOut">
              <a:rPr lang="en-US" smtClean="0"/>
              <a:t>14/05/15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F131-3C70-9644-98DF-3C03DAD246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277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720A0-1A1C-FE48-9551-B5E047FB5B45}" type="datetimeFigureOut">
              <a:rPr lang="en-US" smtClean="0"/>
              <a:t>14/05/15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F131-3C70-9644-98DF-3C03DAD246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465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720A0-1A1C-FE48-9551-B5E047FB5B45}" type="datetimeFigureOut">
              <a:rPr lang="en-US" smtClean="0"/>
              <a:t>14/05/15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F131-3C70-9644-98DF-3C03DAD246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612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720A0-1A1C-FE48-9551-B5E047FB5B45}" type="datetimeFigureOut">
              <a:rPr lang="en-US" smtClean="0"/>
              <a:t>14/05/15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F131-3C70-9644-98DF-3C03DAD246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207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720A0-1A1C-FE48-9551-B5E047FB5B45}" type="datetimeFigureOut">
              <a:rPr lang="en-US" smtClean="0"/>
              <a:t>14/05/15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F131-3C70-9644-98DF-3C03DAD246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68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720A0-1A1C-FE48-9551-B5E047FB5B45}" type="datetimeFigureOut">
              <a:rPr lang="en-US" smtClean="0"/>
              <a:t>14/05/15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9F131-3C70-9644-98DF-3C03DAD246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632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indTime48m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8600"/>
            <a:ext cx="64008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797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reqTim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8600"/>
            <a:ext cx="64008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169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yTime48m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8600"/>
            <a:ext cx="64008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234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yWin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8600"/>
            <a:ext cx="64008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700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reqWin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45" y="228600"/>
            <a:ext cx="64008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253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 Selfridge</dc:creator>
  <cp:lastModifiedBy>Rod Selfridge</cp:lastModifiedBy>
  <cp:revision>1</cp:revision>
  <dcterms:created xsi:type="dcterms:W3CDTF">2015-05-14T07:46:41Z</dcterms:created>
  <dcterms:modified xsi:type="dcterms:W3CDTF">2015-05-14T07:53:35Z</dcterms:modified>
</cp:coreProperties>
</file>